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9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C0FC9-ACFD-42E1-A511-22486D869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Практика внедрения системы наставничества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57194-2560-43FC-A3B4-409C2D9C1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344816" cy="1752600"/>
          </a:xfrm>
        </p:spPr>
        <p:txBody>
          <a:bodyPr/>
          <a:lstStyle/>
          <a:p>
            <a:r>
              <a:rPr lang="ru-RU" dirty="0"/>
              <a:t>Бубич Флора Владимировна</a:t>
            </a:r>
            <a:br>
              <a:rPr lang="ru-RU" dirty="0"/>
            </a:br>
            <a:r>
              <a:rPr lang="ru-RU" sz="2000" dirty="0"/>
              <a:t>директор ГБПОУ Московской области «Щёлковский колледж» </a:t>
            </a:r>
          </a:p>
        </p:txBody>
      </p:sp>
    </p:spTree>
    <p:extLst>
      <p:ext uri="{BB962C8B-B14F-4D97-AF65-F5344CB8AC3E}">
        <p14:creationId xmlns:p14="http://schemas.microsoft.com/office/powerpoint/2010/main" val="22559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A805D-DA62-4711-BDB9-745C098A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Наставник – он кто?</a:t>
            </a:r>
          </a:p>
        </p:txBody>
      </p:sp>
      <p:pic>
        <p:nvPicPr>
          <p:cNvPr id="1026" name="Picture 2" descr="Вова Аминов - Притча &quot;Человек, который хотел вести за собой людей&quot; Жил  однажды человек, который хотел вести за собой людей. У него были хорошие  идеи о том, как помочь многим. Но люди">
            <a:extLst>
              <a:ext uri="{FF2B5EF4-FFF2-40B4-BE49-F238E27FC236}">
                <a16:creationId xmlns:a16="http://schemas.microsoft.com/office/drawing/2014/main" id="{C51EE185-9FBC-4CE4-9C4B-9A0CFE249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63" y="1417638"/>
            <a:ext cx="2720965" cy="19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↟ АЛЕКСАНДРА ДИКАЯ ↟ (@alexandradikaia) posted on Instagram: “Чтобы вести  за собой других, нужно примириться с собственн… | Cute art, Zodiac art,  Illustrator artist">
            <a:extLst>
              <a:ext uri="{FF2B5EF4-FFF2-40B4-BE49-F238E27FC236}">
                <a16:creationId xmlns:a16="http://schemas.microsoft.com/office/drawing/2014/main" id="{DADD1DB1-7A46-4D10-9993-774423152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12383"/>
          <a:stretch/>
        </p:blipFill>
        <p:spPr bwMode="auto">
          <a:xfrm>
            <a:off x="5290996" y="4027424"/>
            <a:ext cx="2546406" cy="21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0E335-6DAA-48D3-9271-272A76A6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56" y="4027424"/>
            <a:ext cx="2962980" cy="2217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ACC42-9339-45EC-A782-D8296DF9A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559" y="1124744"/>
            <a:ext cx="3819878" cy="27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A805D-DA62-4711-BDB9-745C098A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Наставник – он кто?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A202AC-56FD-4C9E-AAE8-B7B004D79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2362999"/>
            <a:ext cx="3698712" cy="2465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F828F1-C9E3-4F00-9703-2D163788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04" y="2362463"/>
            <a:ext cx="2465809" cy="24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A805D-DA62-4711-BDB9-745C098A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Преподаватель - студент</a:t>
            </a:r>
          </a:p>
        </p:txBody>
      </p:sp>
      <p:pic>
        <p:nvPicPr>
          <p:cNvPr id="3076" name="Picture 4" descr="Наставничество - Школа 491">
            <a:extLst>
              <a:ext uri="{FF2B5EF4-FFF2-40B4-BE49-F238E27FC236}">
                <a16:creationId xmlns:a16="http://schemas.microsoft.com/office/drawing/2014/main" id="{1BED29A4-6A14-4860-9BB3-E00301AD6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91" y="1988840"/>
            <a:ext cx="4125217" cy="3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6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A805D-DA62-4711-BDB9-745C098A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Студент - студент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80091F-8A85-4DD9-987A-01DA99A7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319" y="2109607"/>
            <a:ext cx="3811129" cy="31195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785092-E7C7-41AE-A340-BA619348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71" y="2636912"/>
            <a:ext cx="364777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7442E-E6EC-4D89-BC9F-16AEA34F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Сотрудник - сотрудник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8175D-F7BD-48B6-9BD6-8B6DB2E9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700808"/>
            <a:ext cx="3241327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D6FE2-9878-4785-9A19-A6816267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F7444-0654-40E5-85C5-27878C88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132857"/>
            <a:ext cx="7787208" cy="33123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Трудоустройство – 100% </a:t>
            </a:r>
            <a:r>
              <a:rPr lang="ru-RU" sz="2000" dirty="0"/>
              <a:t>(дуальное обучение)</a:t>
            </a:r>
          </a:p>
          <a:p>
            <a:pPr marL="514350" indent="-514350">
              <a:buAutoNum type="arabicPeriod"/>
            </a:pPr>
            <a:endParaRPr lang="ru-RU" sz="1000" dirty="0"/>
          </a:p>
          <a:p>
            <a:pPr marL="457200" indent="-457200">
              <a:buAutoNum type="arabicPeriod"/>
            </a:pPr>
            <a:r>
              <a:rPr lang="ru-RU" dirty="0"/>
              <a:t>Увеличение числа участников в Чемпионатах</a:t>
            </a:r>
          </a:p>
          <a:p>
            <a:pPr marL="457200" indent="-457200">
              <a:buAutoNum type="arabicPeriod"/>
            </a:pPr>
            <a:endParaRPr lang="ru-RU" sz="1000" dirty="0"/>
          </a:p>
          <a:p>
            <a:pPr marL="457200" indent="-457200">
              <a:buAutoNum type="arabicPeriod"/>
            </a:pPr>
            <a:r>
              <a:rPr lang="ru-RU" dirty="0"/>
              <a:t>Сокращение сроков адаптации в колледже</a:t>
            </a:r>
          </a:p>
        </p:txBody>
      </p:sp>
    </p:spTree>
    <p:extLst>
      <p:ext uri="{BB962C8B-B14F-4D97-AF65-F5344CB8AC3E}">
        <p14:creationId xmlns:p14="http://schemas.microsoft.com/office/powerpoint/2010/main" val="3334405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Практика внедрения системы наставничества</vt:lpstr>
      <vt:lpstr>Наставник – он кто?</vt:lpstr>
      <vt:lpstr>Наставник – он кто?</vt:lpstr>
      <vt:lpstr>Преподаватель - студент</vt:lpstr>
      <vt:lpstr>Студент - студент</vt:lpstr>
      <vt:lpstr>Сотрудник - сотрудник</vt:lpstr>
      <vt:lpstr>Результат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внедрения системы наставничества</dc:title>
  <dc:creator>Флора Владимировна Бубич</dc:creator>
  <cp:lastModifiedBy>Natali Zhukova</cp:lastModifiedBy>
  <cp:revision>7</cp:revision>
  <dcterms:created xsi:type="dcterms:W3CDTF">2022-10-24T12:02:55Z</dcterms:created>
  <dcterms:modified xsi:type="dcterms:W3CDTF">2022-10-27T05:50:00Z</dcterms:modified>
</cp:coreProperties>
</file>